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306" r:id="rId3"/>
    <p:sldId id="821" r:id="rId4"/>
    <p:sldId id="822" r:id="rId5"/>
    <p:sldId id="823" r:id="rId6"/>
    <p:sldId id="302" r:id="rId7"/>
    <p:sldId id="304" r:id="rId8"/>
    <p:sldId id="303" r:id="rId9"/>
    <p:sldId id="305" r:id="rId10"/>
    <p:sldId id="275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образовательной организации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(для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руководителя ОО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Ф.И.О…………………………….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«……Тема проекта      ………………………………………………………………………………………………………….......................................»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-202__г.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033675"/>
              </p:ext>
            </p:extLst>
          </p:nvPr>
        </p:nvGraphicFramePr>
        <p:xfrm>
          <a:off x="361949" y="1484784"/>
          <a:ext cx="8640761" cy="4298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6414"/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Ожидаемый результат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  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   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alt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4804"/>
            <a:ext cx="9144000" cy="51915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4414" y="669774"/>
            <a:ext cx="7044877" cy="45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789013"/>
            <a:ext cx="5941347" cy="3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Руководитель проекта –Ф.И.О. (полностью),</a:t>
            </a:r>
          </a:p>
          <a:p>
            <a:pPr marL="0" indent="0">
              <a:buNone/>
            </a:pPr>
            <a:r>
              <a:rPr lang="ru-RU" sz="2800" dirty="0" smtClean="0"/>
              <a:t>должность</a:t>
            </a:r>
          </a:p>
          <a:p>
            <a:r>
              <a:rPr lang="ru-RU" sz="2800" dirty="0" smtClean="0"/>
              <a:t>Команда проекта:</a:t>
            </a:r>
          </a:p>
          <a:p>
            <a:r>
              <a:rPr lang="ru-RU" sz="2800" dirty="0" smtClean="0"/>
              <a:t>Ф.И.О. (полностью), должность всех участников</a:t>
            </a:r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97806" y="1440568"/>
            <a:ext cx="1351892" cy="1262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886047"/>
            <a:ext cx="5941347" cy="371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3844" y="3861048"/>
            <a:ext cx="1063860" cy="1066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25943" y="4639309"/>
            <a:ext cx="1192935" cy="1054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37118" y="3751775"/>
            <a:ext cx="12241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414" y="4208556"/>
            <a:ext cx="5941347" cy="3712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4936101"/>
            <a:ext cx="5941347" cy="3712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4121407"/>
            <a:ext cx="5941347" cy="3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72862" y="1600200"/>
            <a:ext cx="3198275" cy="4525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953945"/>
            <a:ext cx="5941347" cy="5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122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5816" y="874601"/>
            <a:ext cx="7076840" cy="826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292" y="1484784"/>
            <a:ext cx="6806644" cy="48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106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2683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5" y="650081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…. мин.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867626"/>
              </p:ext>
            </p:extLst>
          </p:nvPr>
        </p:nvGraphicFramePr>
        <p:xfrm>
          <a:off x="483844" y="160353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 процесса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Производимое действие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36723"/>
              </p:ext>
            </p:extLst>
          </p:nvPr>
        </p:nvGraphicFramePr>
        <p:xfrm>
          <a:off x="4886178" y="5071122"/>
          <a:ext cx="3928268" cy="15544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8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4968296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437801" y="4692794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2094485" y="1152667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8249263" y="111110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97" name="Пятно 1 60"/>
          <p:cNvSpPr/>
          <p:nvPr/>
        </p:nvSpPr>
        <p:spPr>
          <a:xfrm>
            <a:off x="2232024" y="464408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Пятно 1 60"/>
          <p:cNvSpPr/>
          <p:nvPr/>
        </p:nvSpPr>
        <p:spPr>
          <a:xfrm>
            <a:off x="4321174" y="2881766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4396783" y="110469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или скриншот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карты)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(«.......................................................................................................................................»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928223"/>
              </p:ext>
            </p:extLst>
          </p:nvPr>
        </p:nvGraphicFramePr>
        <p:xfrm>
          <a:off x="2740598" y="160353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41590"/>
              </p:ext>
            </p:extLst>
          </p:nvPr>
        </p:nvGraphicFramePr>
        <p:xfrm>
          <a:off x="4889426" y="160353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89750"/>
              </p:ext>
            </p:extLst>
          </p:nvPr>
        </p:nvGraphicFramePr>
        <p:xfrm>
          <a:off x="6985306" y="1643238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63420"/>
              </p:ext>
            </p:extLst>
          </p:nvPr>
        </p:nvGraphicFramePr>
        <p:xfrm>
          <a:off x="411154" y="3419947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51488"/>
              </p:ext>
            </p:extLst>
          </p:nvPr>
        </p:nvGraphicFramePr>
        <p:xfrm>
          <a:off x="2748706" y="3424705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82563"/>
              </p:ext>
            </p:extLst>
          </p:nvPr>
        </p:nvGraphicFramePr>
        <p:xfrm>
          <a:off x="4921575" y="3424705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98984"/>
              </p:ext>
            </p:extLst>
          </p:nvPr>
        </p:nvGraphicFramePr>
        <p:xfrm>
          <a:off x="6985306" y="3442105"/>
          <a:ext cx="1751856" cy="11521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6230"/>
              </p:ext>
            </p:extLst>
          </p:nvPr>
        </p:nvGraphicFramePr>
        <p:xfrm>
          <a:off x="483844" y="5187571"/>
          <a:ext cx="1751856" cy="11521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9" name="Таблица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52010"/>
              </p:ext>
            </p:extLst>
          </p:nvPr>
        </p:nvGraphicFramePr>
        <p:xfrm>
          <a:off x="2573274" y="5259087"/>
          <a:ext cx="1751856" cy="11521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41565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27585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56218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520770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8</a:t>
            </a:r>
            <a:r>
              <a:rPr lang="ru-RU" sz="1200" b="1" dirty="0"/>
              <a:t>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041565" y="471631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9</a:t>
            </a:r>
            <a:r>
              <a:rPr lang="ru-RU" sz="1200" b="1" dirty="0"/>
              <a:t> 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275855" y="4788114"/>
            <a:ext cx="720081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10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454852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6679001" y="390673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трелка вправо 123"/>
          <p:cNvSpPr/>
          <p:nvPr/>
        </p:nvSpPr>
        <p:spPr>
          <a:xfrm>
            <a:off x="2212459" y="5535774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763241"/>
              </p:ext>
            </p:extLst>
          </p:nvPr>
        </p:nvGraphicFramePr>
        <p:xfrm>
          <a:off x="361949" y="1484784"/>
          <a:ext cx="7954467" cy="387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732" y="4428340"/>
            <a:ext cx="3865563" cy="158273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……………………………………..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………………………………………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……………………………………..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4. ..........................................................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5. ...........................................................</a:t>
            </a: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200074" y="5656022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… мин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592668" y="4110318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0" y="1146188"/>
            <a:ext cx="88936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Карта целевого состояния процесса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или скриншот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карты)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«.......................................................................................................................................»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47789"/>
              </p:ext>
            </p:extLst>
          </p:nvPr>
        </p:nvGraphicFramePr>
        <p:xfrm>
          <a:off x="578941" y="2525881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 процесса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Производимое действие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35453"/>
              </p:ext>
            </p:extLst>
          </p:nvPr>
        </p:nvGraphicFramePr>
        <p:xfrm>
          <a:off x="2824550" y="2528786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295"/>
              </p:ext>
            </p:extLst>
          </p:nvPr>
        </p:nvGraphicFramePr>
        <p:xfrm>
          <a:off x="5076056" y="2560181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7046"/>
              </p:ext>
            </p:extLst>
          </p:nvPr>
        </p:nvGraphicFramePr>
        <p:xfrm>
          <a:off x="1384548" y="417638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57293"/>
              </p:ext>
            </p:extLst>
          </p:nvPr>
        </p:nvGraphicFramePr>
        <p:xfrm>
          <a:off x="3700478" y="4155979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876256" y="297222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989372" y="450912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203848" y="466152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62200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52120" y="210709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934046" y="376900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318828" y="374995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2267744" y="1958448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xmlns="" id="{E460C5E6-5047-4C75-8C7B-4DE90D77B07D}"/>
              </a:ext>
            </a:extLst>
          </p:cNvPr>
          <p:cNvSpPr/>
          <p:nvPr/>
        </p:nvSpPr>
        <p:spPr>
          <a:xfrm>
            <a:off x="4283847" y="1968559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:a16="http://schemas.microsoft.com/office/drawing/2014/main" xmlns="" id="{7710A555-C240-441B-877A-74BA51DF6CA7}"/>
              </a:ext>
            </a:extLst>
          </p:cNvPr>
          <p:cNvSpPr/>
          <p:nvPr/>
        </p:nvSpPr>
        <p:spPr>
          <a:xfrm>
            <a:off x="2945737" y="3777752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FCFCEC-6A8A-4879-960C-08B3AEDF6CD5}"/>
              </a:ext>
            </a:extLst>
          </p:cNvPr>
          <p:cNvSpPr txBox="1"/>
          <p:nvPr/>
        </p:nvSpPr>
        <p:spPr>
          <a:xfrm>
            <a:off x="5880700" y="4097744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10333"/>
              </p:ext>
            </p:extLst>
          </p:nvPr>
        </p:nvGraphicFramePr>
        <p:xfrm>
          <a:off x="5993927" y="4661520"/>
          <a:ext cx="2933746" cy="15544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33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2" name="Облако 51">
            <a:extLst>
              <a:ext uri="{FF2B5EF4-FFF2-40B4-BE49-F238E27FC236}">
                <a16:creationId xmlns:a16="http://schemas.microsoft.com/office/drawing/2014/main" xmlns="" id="{7710A555-C240-441B-877A-74BA51DF6CA7}"/>
              </a:ext>
            </a:extLst>
          </p:cNvPr>
          <p:cNvSpPr/>
          <p:nvPr/>
        </p:nvSpPr>
        <p:spPr>
          <a:xfrm>
            <a:off x="3570083" y="3769004"/>
            <a:ext cx="631935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53" name="Облако 52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4914675" y="2107098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349</Words>
  <Application>Microsoft Office PowerPoint</Application>
  <PresentationFormat>Экран (4:3)</PresentationFormat>
  <Paragraphs>155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Григорьева Ирина Анатольевна</cp:lastModifiedBy>
  <cp:revision>125</cp:revision>
  <cp:lastPrinted>2019-04-25T09:14:46Z</cp:lastPrinted>
  <dcterms:created xsi:type="dcterms:W3CDTF">2018-08-20T14:01:12Z</dcterms:created>
  <dcterms:modified xsi:type="dcterms:W3CDTF">2022-09-16T11:07:22Z</dcterms:modified>
</cp:coreProperties>
</file>